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4\img\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4\img\02-objectiv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4\img\03-topic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4\img\04-topic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4\img\05-topic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4\img\06-topic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4\img\07-t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4\img\08-summ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第14次课</dc:title>
  <dc:subject>PptxGenJS Presentation</dc:subject>
  <dc:creator>微信小程序开发实战</dc:creator>
  <cp:lastModifiedBy>微信小程序开发实战</cp:lastModifiedBy>
  <cp:revision>1</cp:revision>
  <dcterms:created xsi:type="dcterms:W3CDTF">2026-07-12T14:27:07Z</dcterms:created>
  <dcterms:modified xsi:type="dcterms:W3CDTF">2026-07-12T14:27:07Z</dcterms:modified>
</cp:coreProperties>
</file>