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4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4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4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4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4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4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4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4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第4次课 WXSS样式与Flex布局</dc:title>
  <dc:subject>PptxGenJS Presentation</dc:subject>
  <dc:creator>微信小程序开发实战</dc:creator>
  <cp:lastModifiedBy>微信小程序开发实战</cp:lastModifiedBy>
  <cp:revision>1</cp:revision>
  <dcterms:created xsi:type="dcterms:W3CDTF">2026-07-12T14:24:43Z</dcterms:created>
  <dcterms:modified xsi:type="dcterms:W3CDTF">2026-07-12T14:24:43Z</dcterms:modified>
</cp:coreProperties>
</file>