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1\img\01-cover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1\img\02-objective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1\img\03-topic0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1\img\04-topic0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1\img\05-topic0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1\img\06-topic0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1\img\07-topic0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1\img\08-tasks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E:\wooyang\南职\微信小程序开发实战\teaching-site\slides-v2\session01\img\09-summar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第1次课 微信小程序概述与开发环境搭建</dc:title>
  <dc:subject>PptxGenJS Presentation</dc:subject>
  <dc:creator>微信小程序开发实战</dc:creator>
  <cp:lastModifiedBy>微信小程序开发实战</cp:lastModifiedBy>
  <cp:revision>1</cp:revision>
  <dcterms:created xsi:type="dcterms:W3CDTF">2026-07-12T14:24:12Z</dcterms:created>
  <dcterms:modified xsi:type="dcterms:W3CDTF">2026-07-12T14:24:12Z</dcterms:modified>
</cp:coreProperties>
</file>